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84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B64C7-7FA4-455C-A108-12C3C1534EE4}" type="datetimeFigureOut">
              <a:rPr lang="ko-KR" altLang="en-US" smtClean="0"/>
              <a:t>2017-02-09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6E806-F952-4CD9-930A-A1BF970433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3195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FA5458-0C6F-4A67-9F5B-8329021F77D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57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FA5458-0C6F-4A67-9F5B-8329021F77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32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1E2E-A2BE-4930-99C0-5E17CDEECE24}" type="datetimeFigureOut">
              <a:rPr lang="ko-KR" altLang="en-US" smtClean="0"/>
              <a:t>2017-02-09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C290-A7A4-4B66-A471-A9F2DE245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98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1E2E-A2BE-4930-99C0-5E17CDEECE24}" type="datetimeFigureOut">
              <a:rPr lang="ko-KR" altLang="en-US" smtClean="0"/>
              <a:t>2017-02-09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C290-A7A4-4B66-A471-A9F2DE245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873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1E2E-A2BE-4930-99C0-5E17CDEECE24}" type="datetimeFigureOut">
              <a:rPr lang="ko-KR" altLang="en-US" smtClean="0"/>
              <a:t>2017-02-09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C290-A7A4-4B66-A471-A9F2DE245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7208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88063"/>
            <a:ext cx="10363200" cy="647428"/>
          </a:xfrm>
        </p:spPr>
        <p:txBody>
          <a:bodyPr anchor="t" anchorCtr="0"/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1" y="2895202"/>
            <a:ext cx="10363199" cy="457200"/>
          </a:xfrm>
        </p:spPr>
        <p:txBody>
          <a:bodyPr/>
          <a:lstStyle>
            <a:lvl1pPr marL="0" indent="0" algn="ctr">
              <a:buNone/>
              <a:defRPr sz="2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Name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4719022" y="4881254"/>
            <a:ext cx="4460839" cy="457200"/>
          </a:xfrm>
        </p:spPr>
        <p:txBody>
          <a:bodyPr/>
          <a:lstStyle>
            <a:lvl1pPr marL="0" indent="0" algn="l">
              <a:buNone/>
              <a:defRPr sz="20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Phone Number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4719022" y="4070497"/>
            <a:ext cx="4460839" cy="457200"/>
          </a:xfrm>
        </p:spPr>
        <p:txBody>
          <a:bodyPr/>
          <a:lstStyle>
            <a:lvl1pPr marL="0" indent="0" algn="l">
              <a:buNone/>
              <a:defRPr sz="20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Email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695" y="391746"/>
            <a:ext cx="4344608" cy="124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96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1E2E-A2BE-4930-99C0-5E17CDEECE24}" type="datetimeFigureOut">
              <a:rPr lang="ko-KR" altLang="en-US" smtClean="0"/>
              <a:t>2017-02-09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C290-A7A4-4B66-A471-A9F2DE245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64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1E2E-A2BE-4930-99C0-5E17CDEECE24}" type="datetimeFigureOut">
              <a:rPr lang="ko-KR" altLang="en-US" smtClean="0"/>
              <a:t>2017-02-09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C290-A7A4-4B66-A471-A9F2DE245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595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1E2E-A2BE-4930-99C0-5E17CDEECE24}" type="datetimeFigureOut">
              <a:rPr lang="ko-KR" altLang="en-US" smtClean="0"/>
              <a:t>2017-02-09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C290-A7A4-4B66-A471-A9F2DE245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964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1E2E-A2BE-4930-99C0-5E17CDEECE24}" type="datetimeFigureOut">
              <a:rPr lang="ko-KR" altLang="en-US" smtClean="0"/>
              <a:t>2017-02-09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C290-A7A4-4B66-A471-A9F2DE245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6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1E2E-A2BE-4930-99C0-5E17CDEECE24}" type="datetimeFigureOut">
              <a:rPr lang="ko-KR" altLang="en-US" smtClean="0"/>
              <a:t>2017-02-09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C290-A7A4-4B66-A471-A9F2DE245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014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1E2E-A2BE-4930-99C0-5E17CDEECE24}" type="datetimeFigureOut">
              <a:rPr lang="ko-KR" altLang="en-US" smtClean="0"/>
              <a:t>2017-02-09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C290-A7A4-4B66-A471-A9F2DE245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891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1E2E-A2BE-4930-99C0-5E17CDEECE24}" type="datetimeFigureOut">
              <a:rPr lang="ko-KR" altLang="en-US" smtClean="0"/>
              <a:t>2017-02-09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C290-A7A4-4B66-A471-A9F2DE245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784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1E2E-A2BE-4930-99C0-5E17CDEECE24}" type="datetimeFigureOut">
              <a:rPr lang="ko-KR" altLang="en-US" smtClean="0"/>
              <a:t>2017-02-09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C290-A7A4-4B66-A471-A9F2DE245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390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91E2E-A2BE-4930-99C0-5E17CDEECE24}" type="datetimeFigureOut">
              <a:rPr lang="ko-KR" altLang="en-US" smtClean="0"/>
              <a:t>2017-02-09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1C290-A7A4-4B66-A471-A9F2DE245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191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524000" y="5236406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>
                <a:solidFill>
                  <a:schemeClr val="bg1"/>
                </a:solidFill>
              </a:rPr>
              <a:t>대리 이 강 헌 </a:t>
            </a:r>
            <a:r>
              <a:rPr lang="en-US" altLang="ko-KR" sz="2000" dirty="0">
                <a:solidFill>
                  <a:schemeClr val="bg1"/>
                </a:solidFill>
              </a:rPr>
              <a:t>| Training Specialist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EBSCO Information Services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5213132" y="4227016"/>
            <a:ext cx="1818290" cy="3871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직사각형 20"/>
          <p:cNvSpPr/>
          <p:nvPr/>
        </p:nvSpPr>
        <p:spPr>
          <a:xfrm>
            <a:off x="8382001" y="6504407"/>
            <a:ext cx="2273805" cy="319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제목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2017</a:t>
            </a:r>
            <a:r>
              <a:rPr lang="ko-KR" altLang="en-US" dirty="0"/>
              <a:t>년 </a:t>
            </a:r>
            <a:r>
              <a:rPr lang="en-US" altLang="ko-KR" dirty="0"/>
              <a:t>ECC </a:t>
            </a:r>
            <a:r>
              <a:rPr lang="ko-KR" altLang="en-US" dirty="0"/>
              <a:t>서비스</a:t>
            </a:r>
          </a:p>
        </p:txBody>
      </p:sp>
      <p:sp>
        <p:nvSpPr>
          <p:cNvPr id="8" name="부제목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Publication Finder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457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7130472" y="6534206"/>
            <a:ext cx="1295400" cy="314876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>
            <a:normAutofit/>
          </a:bodyPr>
          <a:lstStyle/>
          <a:p>
            <a:pPr latinLnBrk="0">
              <a:spcBef>
                <a:spcPct val="0"/>
              </a:spcBef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 component of</a:t>
            </a:r>
          </a:p>
        </p:txBody>
      </p:sp>
      <p:sp>
        <p:nvSpPr>
          <p:cNvPr id="6" name="Rectangle 12"/>
          <p:cNvSpPr/>
          <p:nvPr/>
        </p:nvSpPr>
        <p:spPr>
          <a:xfrm>
            <a:off x="2277092" y="208887"/>
            <a:ext cx="754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4000" b="1" dirty="0">
                <a:solidFill>
                  <a:schemeClr val="bg1"/>
                </a:solidFill>
                <a:latin typeface="+mn-ea"/>
              </a:rPr>
              <a:t>Publication Finder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4000" b="1" dirty="0">
                <a:solidFill>
                  <a:schemeClr val="bg1"/>
                </a:solidFill>
                <a:latin typeface="+mn-ea"/>
              </a:rPr>
              <a:t>&amp; Full Text Finder </a:t>
            </a:r>
            <a:r>
              <a:rPr lang="ko-KR" altLang="en-US" sz="4000" b="1">
                <a:solidFill>
                  <a:schemeClr val="bg1"/>
                </a:solidFill>
                <a:latin typeface="+mn-ea"/>
              </a:rPr>
              <a:t> </a:t>
            </a:r>
            <a:endParaRPr lang="en-US" sz="4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9438" y="2372646"/>
            <a:ext cx="831272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ko-KR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전자저널 </a:t>
            </a:r>
            <a:r>
              <a:rPr lang="ko-KR" alt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리스팅</a:t>
            </a:r>
            <a:r>
              <a:rPr lang="ko-KR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서비스</a:t>
            </a:r>
            <a:r>
              <a:rPr lang="en-US" altLang="ko-KR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     </a:t>
            </a:r>
          </a:p>
          <a:p>
            <a:r>
              <a:rPr lang="en-US" altLang="ko-KR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                    (Publication Finder)</a:t>
            </a:r>
          </a:p>
          <a:p>
            <a:pPr marL="1943100" lvl="3" indent="-571500">
              <a:lnSpc>
                <a:spcPct val="150000"/>
              </a:lnSpc>
              <a:buFontTx/>
              <a:buChar char="-"/>
            </a:pPr>
            <a:r>
              <a:rPr lang="ko-KR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사용자 친화적 인터페이스</a:t>
            </a:r>
            <a:endParaRPr lang="en-US" altLang="ko-KR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1943100" lvl="3" indent="-571500">
              <a:lnSpc>
                <a:spcPct val="150000"/>
              </a:lnSpc>
              <a:buFontTx/>
              <a:buChar char="-"/>
            </a:pPr>
            <a:r>
              <a:rPr lang="ko-KR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출판물 관련 링크 기능 제공</a:t>
            </a:r>
            <a:endParaRPr lang="en-US" altLang="ko-KR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19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" y="121298"/>
            <a:ext cx="11791950" cy="6484775"/>
          </a:xfrm>
          <a:prstGeom prst="rect">
            <a:avLst/>
          </a:prstGeom>
        </p:spPr>
      </p:pic>
      <p:sp>
        <p:nvSpPr>
          <p:cNvPr id="3" name="타원 2"/>
          <p:cNvSpPr/>
          <p:nvPr/>
        </p:nvSpPr>
        <p:spPr>
          <a:xfrm>
            <a:off x="7125429" y="903608"/>
            <a:ext cx="193896" cy="188957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1</a:t>
            </a:r>
          </a:p>
        </p:txBody>
      </p:sp>
      <p:sp>
        <p:nvSpPr>
          <p:cNvPr id="6" name="타원 5"/>
          <p:cNvSpPr/>
          <p:nvPr/>
        </p:nvSpPr>
        <p:spPr>
          <a:xfrm>
            <a:off x="611039" y="3004169"/>
            <a:ext cx="193896" cy="188957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2</a:t>
            </a:r>
          </a:p>
        </p:txBody>
      </p:sp>
      <p:sp>
        <p:nvSpPr>
          <p:cNvPr id="7" name="타원 6"/>
          <p:cNvSpPr/>
          <p:nvPr/>
        </p:nvSpPr>
        <p:spPr>
          <a:xfrm>
            <a:off x="611039" y="4710642"/>
            <a:ext cx="193896" cy="188957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3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958392" y="5915243"/>
            <a:ext cx="6626927" cy="861578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500" b="1" dirty="0">
                <a:solidFill>
                  <a:schemeClr val="tx1"/>
                </a:solidFill>
                <a:latin typeface="+mn-ea"/>
              </a:rPr>
              <a:t>출판물 </a:t>
            </a:r>
            <a:r>
              <a:rPr lang="en-US" altLang="ko-KR" sz="1500" b="1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500" b="1" dirty="0">
                <a:solidFill>
                  <a:schemeClr val="tx1"/>
                </a:solidFill>
                <a:latin typeface="+mn-ea"/>
              </a:rPr>
              <a:t>저널</a:t>
            </a:r>
            <a:r>
              <a:rPr lang="en-US" altLang="ko-KR" sz="1500" b="1" dirty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500" b="1" dirty="0">
                <a:solidFill>
                  <a:schemeClr val="tx1"/>
                </a:solidFill>
                <a:latin typeface="+mn-ea"/>
              </a:rPr>
              <a:t> 검색</a:t>
            </a:r>
            <a:endParaRPr lang="en-US" altLang="ko-KR" sz="1500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buAutoNum type="arabicPeriod"/>
            </a:pPr>
            <a:r>
              <a:rPr lang="ko-KR" altLang="en-US" sz="1500" b="1" dirty="0">
                <a:solidFill>
                  <a:schemeClr val="tx1"/>
                </a:solidFill>
                <a:latin typeface="+mn-ea"/>
              </a:rPr>
              <a:t>출판물 단위의 알파벳 </a:t>
            </a:r>
            <a:r>
              <a:rPr lang="en-US" altLang="ko-KR" sz="1500" b="1" dirty="0">
                <a:solidFill>
                  <a:schemeClr val="tx1"/>
                </a:solidFill>
                <a:latin typeface="+mn-ea"/>
              </a:rPr>
              <a:t>&amp; </a:t>
            </a:r>
            <a:r>
              <a:rPr lang="ko-KR" altLang="en-US" sz="1500" b="1" dirty="0">
                <a:solidFill>
                  <a:schemeClr val="tx1"/>
                </a:solidFill>
                <a:latin typeface="+mn-ea"/>
              </a:rPr>
              <a:t>한글 </a:t>
            </a:r>
            <a:r>
              <a:rPr lang="ko-KR" altLang="en-US" sz="1500" b="1" dirty="0" err="1">
                <a:solidFill>
                  <a:schemeClr val="tx1"/>
                </a:solidFill>
                <a:latin typeface="+mn-ea"/>
              </a:rPr>
              <a:t>브라우징</a:t>
            </a:r>
            <a:endParaRPr lang="en-US" altLang="ko-KR" sz="15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buAutoNum type="arabicPeriod"/>
            </a:pPr>
            <a:r>
              <a:rPr lang="ko-KR" altLang="en-US" sz="1500" b="1" dirty="0">
                <a:solidFill>
                  <a:schemeClr val="tx1"/>
                </a:solidFill>
                <a:latin typeface="+mn-ea"/>
              </a:rPr>
              <a:t>출판물 주제별 </a:t>
            </a:r>
            <a:r>
              <a:rPr lang="ko-KR" altLang="en-US" sz="1500" b="1" dirty="0" err="1">
                <a:solidFill>
                  <a:schemeClr val="tx1"/>
                </a:solidFill>
                <a:latin typeface="+mn-ea"/>
              </a:rPr>
              <a:t>브라우징</a:t>
            </a:r>
            <a:r>
              <a:rPr lang="en-US" altLang="ko-KR" sz="1500" dirty="0">
                <a:solidFill>
                  <a:schemeClr val="tx1"/>
                </a:solidFill>
                <a:latin typeface="+mn-ea"/>
              </a:rPr>
              <a:t>: EBSCO </a:t>
            </a:r>
            <a:r>
              <a:rPr lang="ko-KR" altLang="en-US" sz="1500" dirty="0">
                <a:solidFill>
                  <a:schemeClr val="tx1"/>
                </a:solidFill>
                <a:latin typeface="+mn-ea"/>
              </a:rPr>
              <a:t>주제 </a:t>
            </a:r>
            <a:r>
              <a:rPr lang="en-US" altLang="ko-KR" sz="1500" dirty="0">
                <a:solidFill>
                  <a:schemeClr val="tx1"/>
                </a:solidFill>
                <a:latin typeface="+mn-ea"/>
              </a:rPr>
              <a:t>68</a:t>
            </a:r>
            <a:r>
              <a:rPr lang="ko-KR" altLang="en-US" sz="1500" dirty="0">
                <a:solidFill>
                  <a:schemeClr val="tx1"/>
                </a:solidFill>
                <a:latin typeface="+mn-ea"/>
              </a:rPr>
              <a:t>개 주제분야</a:t>
            </a:r>
            <a:endParaRPr lang="en-US" sz="15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35803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770" y="84999"/>
            <a:ext cx="11443802" cy="5766319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3359020" y="3427850"/>
            <a:ext cx="4572000" cy="2612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85953" y="5633834"/>
            <a:ext cx="7185372" cy="1077218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342900" indent="-342900" algn="l">
              <a:buAutoNum type="arabicPeriod"/>
              <a:defRPr sz="1500" b="1">
                <a:solidFill>
                  <a:schemeClr val="tx1"/>
                </a:solidFill>
                <a:latin typeface="+mn-ea"/>
              </a:defRPr>
            </a:lvl1pPr>
          </a:lstStyle>
          <a:p>
            <a:r>
              <a:rPr lang="ko-KR" altLang="en-US" dirty="0"/>
              <a:t>검색결과에 대한 </a:t>
            </a:r>
            <a:r>
              <a:rPr lang="en-US" altLang="ko-KR" dirty="0"/>
              <a:t>Facet </a:t>
            </a:r>
            <a:r>
              <a:rPr lang="ko-KR" altLang="en-US" dirty="0"/>
              <a:t>제공 </a:t>
            </a:r>
            <a:r>
              <a:rPr lang="en-US" altLang="ko-KR" dirty="0"/>
              <a:t>(</a:t>
            </a:r>
            <a:r>
              <a:rPr lang="ko-KR" altLang="en-US" dirty="0"/>
              <a:t>주제</a:t>
            </a:r>
            <a:r>
              <a:rPr lang="en-US" altLang="ko-KR" dirty="0"/>
              <a:t>/</a:t>
            </a:r>
            <a:r>
              <a:rPr lang="ko-KR" altLang="en-US" dirty="0"/>
              <a:t>자료유형</a:t>
            </a:r>
            <a:r>
              <a:rPr lang="en-US" altLang="ko-KR" dirty="0"/>
              <a:t>/</a:t>
            </a:r>
            <a:r>
              <a:rPr lang="ko-KR" altLang="en-US" dirty="0"/>
              <a:t>출판사</a:t>
            </a:r>
            <a:r>
              <a:rPr lang="en-US" altLang="ko-KR" dirty="0"/>
              <a:t>)</a:t>
            </a:r>
          </a:p>
          <a:p>
            <a:pPr>
              <a:buAutoNum type="arabicPeriod" startAt="2"/>
            </a:pPr>
            <a:r>
              <a:rPr lang="ko-KR" altLang="en-US" dirty="0"/>
              <a:t>기관 구독정보 </a:t>
            </a:r>
            <a:r>
              <a:rPr lang="en-US" altLang="ko-KR" dirty="0"/>
              <a:t>(</a:t>
            </a:r>
            <a:r>
              <a:rPr lang="ko-KR" altLang="en-US" dirty="0"/>
              <a:t>클릭 시</a:t>
            </a:r>
            <a:r>
              <a:rPr lang="en-US" altLang="ko-KR" dirty="0"/>
              <a:t>, </a:t>
            </a:r>
            <a:r>
              <a:rPr lang="ko-KR" altLang="en-US" dirty="0"/>
              <a:t>해당 자원으로 이동</a:t>
            </a:r>
            <a:r>
              <a:rPr lang="en-US" altLang="ko-KR" dirty="0"/>
              <a:t>)</a:t>
            </a:r>
          </a:p>
          <a:p>
            <a:pPr>
              <a:buAutoNum type="arabicPeriod" startAt="2"/>
            </a:pPr>
            <a:r>
              <a:rPr lang="en-US" altLang="ko-KR" dirty="0"/>
              <a:t>Click </a:t>
            </a:r>
            <a:r>
              <a:rPr lang="ko-KR" altLang="en-US" dirty="0"/>
              <a:t>시</a:t>
            </a:r>
            <a:r>
              <a:rPr lang="en-US" altLang="ko-KR" dirty="0"/>
              <a:t>, </a:t>
            </a:r>
            <a:r>
              <a:rPr lang="ko-KR" altLang="en-US" dirty="0"/>
              <a:t>출판사 사이트로 이동</a:t>
            </a:r>
            <a:r>
              <a:rPr lang="en-US" altLang="ko-KR" dirty="0"/>
              <a:t>(</a:t>
            </a:r>
            <a:r>
              <a:rPr lang="ko-KR" altLang="en-US" dirty="0"/>
              <a:t>다음 페이지 참조</a:t>
            </a:r>
            <a:r>
              <a:rPr lang="en-US" altLang="ko-KR" dirty="0"/>
              <a:t>)</a:t>
            </a:r>
          </a:p>
        </p:txBody>
      </p:sp>
      <p:sp>
        <p:nvSpPr>
          <p:cNvPr id="5" name="타원 4"/>
          <p:cNvSpPr/>
          <p:nvPr/>
        </p:nvSpPr>
        <p:spPr>
          <a:xfrm>
            <a:off x="2025981" y="4902681"/>
            <a:ext cx="193896" cy="188957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1</a:t>
            </a:r>
          </a:p>
        </p:txBody>
      </p:sp>
      <p:sp>
        <p:nvSpPr>
          <p:cNvPr id="6" name="타원 5"/>
          <p:cNvSpPr/>
          <p:nvPr/>
        </p:nvSpPr>
        <p:spPr>
          <a:xfrm>
            <a:off x="7724543" y="3303547"/>
            <a:ext cx="193896" cy="188957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2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953" y="3275043"/>
            <a:ext cx="2375256" cy="3538713"/>
          </a:xfrm>
          <a:prstGeom prst="rect">
            <a:avLst/>
          </a:prstGeom>
        </p:spPr>
      </p:pic>
      <p:sp>
        <p:nvSpPr>
          <p:cNvPr id="9" name="타원 8"/>
          <p:cNvSpPr/>
          <p:nvPr/>
        </p:nvSpPr>
        <p:spPr>
          <a:xfrm>
            <a:off x="2219877" y="3369522"/>
            <a:ext cx="193896" cy="188957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64704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90500"/>
            <a:ext cx="11811000" cy="6477000"/>
          </a:xfrm>
          <a:prstGeom prst="rect">
            <a:avLst/>
          </a:prstGeom>
        </p:spPr>
      </p:pic>
      <p:sp>
        <p:nvSpPr>
          <p:cNvPr id="3" name="타원 2"/>
          <p:cNvSpPr/>
          <p:nvPr/>
        </p:nvSpPr>
        <p:spPr>
          <a:xfrm>
            <a:off x="7311188" y="2164360"/>
            <a:ext cx="163403" cy="163603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15040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사용자 지정</PresentationFormat>
  <Paragraphs>26</Paragraphs>
  <Slides>5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2017년 ECC 서비스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2017년 ECC 서비스</dc:title>
  <dc:creator>Maggie Kwon</dc:creator>
  <cp:lastModifiedBy>smhwang</cp:lastModifiedBy>
  <cp:revision>3</cp:revision>
  <dcterms:created xsi:type="dcterms:W3CDTF">2016-10-10T00:12:44Z</dcterms:created>
  <dcterms:modified xsi:type="dcterms:W3CDTF">2017-02-09T02:50:07Z</dcterms:modified>
</cp:coreProperties>
</file>